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C444-A065-4650-B71D-025C03FF4D7E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ACE5-C7E5-4929-A231-153E308133A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52197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Valérie</dc:creator>
  <cp:lastModifiedBy>Valérie</cp:lastModifiedBy>
  <cp:revision>1</cp:revision>
  <dcterms:created xsi:type="dcterms:W3CDTF">2020-04-19T17:33:04Z</dcterms:created>
  <dcterms:modified xsi:type="dcterms:W3CDTF">2020-04-19T17:34:01Z</dcterms:modified>
</cp:coreProperties>
</file>