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C100-96E3-45D1-9D56-2C5E6052B106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A130-EEF5-46BD-BA7E-AB98CE2250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7579"/>
          <a:stretch>
            <a:fillRect/>
          </a:stretch>
        </p:blipFill>
        <p:spPr bwMode="auto">
          <a:xfrm>
            <a:off x="0" y="260648"/>
            <a:ext cx="4427984" cy="603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1899"/>
          <a:stretch>
            <a:fillRect/>
          </a:stretch>
        </p:blipFill>
        <p:spPr bwMode="auto">
          <a:xfrm>
            <a:off x="4427984" y="188640"/>
            <a:ext cx="4572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</dc:creator>
  <cp:lastModifiedBy>Valérie</cp:lastModifiedBy>
  <cp:revision>1</cp:revision>
  <dcterms:created xsi:type="dcterms:W3CDTF">2020-04-19T17:11:39Z</dcterms:created>
  <dcterms:modified xsi:type="dcterms:W3CDTF">2020-04-19T17:14:19Z</dcterms:modified>
</cp:coreProperties>
</file>